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0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E8A4-464C-4028-89A9-0CB37B3C6C7C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1B658-DBAF-4169-8593-CF8A04863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24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2644-380C-4F82-8A75-A22A0F25DC6F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4B5F-495F-44C6-9AE9-FC5CD42FD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1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D081-D52F-4401-AFE4-C2E3D0E0CF11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8DF42-8113-4EA5-B61E-8A5480C32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74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954E-0B39-4E22-8182-4E2472919547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F6B1-F17F-476E-BE83-66410C10E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8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F0C2-9265-468B-B469-5B56F1E658A8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2ECC-85F5-4D09-852F-1D53FE6EB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7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5501-6FFE-4555-8AD0-AC0F13BC4A3E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58EC7-29B9-49B2-9009-77D34E166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E11A-302F-4B50-8CC7-21E135C6716C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FA4E-40C2-4721-AA15-B1380CF95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40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D3F8-CF92-4AD1-93A7-48E1C078A0C8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73159-35D6-4AF1-B7E9-933B8C5B5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88BB-A67F-4EF6-B09C-A860FFE89197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9302F-726B-4397-BD87-F508FB40B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0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590D-5074-4CA0-B1CB-842D9D95DEE8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7F509-AF22-4DAC-9B49-740BDC363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599-2BFF-4B23-8E5C-FF42C49570DA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21A62-1091-485E-BCC0-5E7F40F8D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13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1A90-5960-4675-8ED4-3E0F240257B4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7A9D2-036D-4D89-888E-2C20C673E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2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90B4C-529E-475C-AA0B-A16CC450E8E0}" type="datetimeFigureOut">
              <a:rPr lang="en-US"/>
              <a:pPr>
                <a:defRPr/>
              </a:pPr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12C233-2266-4A17-BF34-21676F8DB7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altLang="en-US" sz="5400" smtClean="0"/>
              <a:t>Buddhism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8021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Mahayana Buddhism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smtClean="0">
                <a:latin typeface="Andalus" panose="02020603050405020304" pitchFamily="18" charset="-78"/>
                <a:cs typeface="Andalus" panose="02020603050405020304" pitchFamily="18" charset="-78"/>
              </a:rPr>
              <a:t>To reach nirvana must practice compassion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smtClean="0">
                <a:latin typeface="Andalus" panose="02020603050405020304" pitchFamily="18" charset="-78"/>
                <a:cs typeface="Andalus" panose="02020603050405020304" pitchFamily="18" charset="-78"/>
              </a:rPr>
              <a:t>Texts are the same as Theravada</a:t>
            </a:r>
          </a:p>
        </p:txBody>
      </p:sp>
      <p:pic>
        <p:nvPicPr>
          <p:cNvPr id="26629" name="Picture 5" descr="C:\Users\Kevyn Welter\AppData\Local\Microsoft\Windows\Temporary Internet Files\Content.IE5\HV031941\MPj0399526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277341"/>
            <a:ext cx="4572000" cy="6178234"/>
          </a:xfrm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Batang" panose="02030600000101010101" pitchFamily="18" charset="-127"/>
                <a:ea typeface="Batang" panose="02030600000101010101" pitchFamily="18" charset="-127"/>
              </a:rPr>
              <a:t>Tibetan Buddhism</a:t>
            </a:r>
          </a:p>
        </p:txBody>
      </p:sp>
      <p:sp>
        <p:nvSpPr>
          <p:cNvPr id="12291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Mahayana Buddhism encompasses this form</a:t>
            </a:r>
          </a:p>
        </p:txBody>
      </p:sp>
      <p:pic>
        <p:nvPicPr>
          <p:cNvPr id="27650" name="Picture 2" descr="E:\PICTURES\IMG_01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"/>
            <a:ext cx="7239000" cy="4495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Origins of Buddhism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Started by Siddhartha Gautama</a:t>
            </a:r>
          </a:p>
          <a:p>
            <a:pPr eaLnBrk="1" hangingPunct="1"/>
            <a:endParaRPr lang="en-US" altLang="en-US" sz="4000" smtClean="0"/>
          </a:p>
        </p:txBody>
      </p:sp>
      <p:pic>
        <p:nvPicPr>
          <p:cNvPr id="3076" name="Picture 7" descr="np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545138" cy="46482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609600" y="3276600"/>
            <a:ext cx="26384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400"/>
              <a:t>Born in Lumbini,  Nepal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sp>
        <p:nvSpPr>
          <p:cNvPr id="4100" name="Rectangl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Siddhartha was a Prince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29 years old he left his home to seek understanding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Achieved enlightenment while sitting under a fig tree in India</a:t>
            </a:r>
          </a:p>
        </p:txBody>
      </p:sp>
      <p:pic>
        <p:nvPicPr>
          <p:cNvPr id="20489" name="Picture 9" descr="IMG_0128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 t="3572" r="554" b="1190"/>
          <a:stretch>
            <a:fillRect/>
          </a:stretch>
        </p:blipFill>
        <p:spPr bwMode="auto">
          <a:xfrm>
            <a:off x="152400" y="228600"/>
            <a:ext cx="4572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Beliefs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Enlightenment:  </a:t>
            </a:r>
            <a:r>
              <a:rPr lang="en-US" altLang="en-US" sz="3600" smtClean="0"/>
              <a:t>an individual transcends desire and suffering in order to reach nirvana</a:t>
            </a:r>
          </a:p>
          <a:p>
            <a:pPr eaLnBrk="1" hangingPunct="1"/>
            <a:endParaRPr lang="en-US" altLang="en-US" sz="3600" b="1" smtClean="0"/>
          </a:p>
        </p:txBody>
      </p:sp>
      <p:pic>
        <p:nvPicPr>
          <p:cNvPr id="5124" name="Picture 5" descr="IMG_0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22625"/>
            <a:ext cx="76962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beliefs cont.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4400" b="1" smtClean="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4400" b="1" smtClean="0"/>
              <a:t>Nirvana:</a:t>
            </a:r>
            <a:r>
              <a:rPr lang="en-US" altLang="en-US" sz="4400" smtClean="0"/>
              <a:t> a state of perfect peace, achieved by reaching enlightenment</a:t>
            </a:r>
            <a:endParaRPr lang="en-US" altLang="en-US" sz="4400" b="1" smtClean="0"/>
          </a:p>
          <a:p>
            <a:pPr eaLnBrk="1" hangingPunct="1"/>
            <a:endParaRPr lang="en-US" altLang="en-US" sz="3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beliefs cont.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4 Noble Truths:</a:t>
            </a:r>
            <a:r>
              <a:rPr lang="en-US" altLang="en-US" sz="3600" smtClean="0"/>
              <a:t> basic beliefs of buddhaism</a:t>
            </a:r>
          </a:p>
          <a:p>
            <a:pPr eaLnBrk="1" hangingPunct="1"/>
            <a:r>
              <a:rPr lang="en-US" altLang="en-US" sz="3600" smtClean="0"/>
              <a:t>Solutions to the problems in life</a:t>
            </a:r>
          </a:p>
          <a:p>
            <a:pPr eaLnBrk="1" hangingPunct="1"/>
            <a:r>
              <a:rPr lang="en-US" altLang="en-US" sz="3600" smtClean="0"/>
              <a:t>They need to be followed in order to attain nirvana</a:t>
            </a:r>
          </a:p>
          <a:p>
            <a:pPr eaLnBrk="1" hangingPunct="1"/>
            <a:endParaRPr lang="en-US" altLang="en-US" sz="3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Beliefs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8 Fold Path:</a:t>
            </a:r>
            <a:r>
              <a:rPr lang="en-US" altLang="en-US" sz="3600" smtClean="0"/>
              <a:t> a method to end worldly suffering </a:t>
            </a:r>
          </a:p>
          <a:p>
            <a:pPr eaLnBrk="1" hangingPunct="1"/>
            <a:r>
              <a:rPr lang="en-US" altLang="en-US" sz="3600" smtClean="0"/>
              <a:t>Outlined in the 4</a:t>
            </a:r>
            <a:r>
              <a:rPr lang="en-US" altLang="en-US" sz="3600" baseline="30000" smtClean="0"/>
              <a:t>th</a:t>
            </a:r>
            <a:r>
              <a:rPr lang="en-US" altLang="en-US" sz="3600" smtClean="0"/>
              <a:t> Noble Truths</a:t>
            </a:r>
          </a:p>
          <a:p>
            <a:pPr eaLnBrk="1" hangingPunct="1"/>
            <a:r>
              <a:rPr lang="en-US" altLang="en-US" sz="3600" smtClean="0"/>
              <a:t>To follow this path is to help reach enlightenment and ultimately attain nirvana</a:t>
            </a:r>
          </a:p>
          <a:p>
            <a:pPr eaLnBrk="1" hangingPunct="1"/>
            <a:endParaRPr lang="en-US" altLang="en-US" sz="3600" b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Theravada Buddhism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Used meditation to train the mind</a:t>
            </a:r>
          </a:p>
          <a:p>
            <a:pPr eaLnBrk="1" hangingPunct="1"/>
            <a:r>
              <a:rPr lang="en-US" altLang="en-US" sz="3600" smtClean="0"/>
              <a:t>Meditation will encourage freedom of the mind from suffering</a:t>
            </a:r>
          </a:p>
          <a:p>
            <a:pPr eaLnBrk="1" hangingPunct="1"/>
            <a:r>
              <a:rPr lang="en-US" altLang="en-US" sz="3600" smtClean="0"/>
              <a:t>Freedom of suffering will help you reach nirvana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Theravada Buddhism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earliest surviving school of Buddhism</a:t>
            </a:r>
          </a:p>
          <a:p>
            <a:pPr eaLnBrk="1" hangingPunct="1"/>
            <a:r>
              <a:rPr lang="en-US" altLang="en-US" sz="4000" smtClean="0"/>
              <a:t>Majority of this form of Buddhism is found in Laos, Cambodia and Sri lanka</a:t>
            </a:r>
          </a:p>
          <a:p>
            <a:pPr eaLnBrk="1" hangingPunct="1"/>
            <a:endParaRPr lang="en-US" altLang="en-US" sz="36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198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Andalus</vt:lpstr>
      <vt:lpstr>Batang</vt:lpstr>
      <vt:lpstr>Office Theme</vt:lpstr>
      <vt:lpstr>Buddhism</vt:lpstr>
      <vt:lpstr>Origins of Buddhism</vt:lpstr>
      <vt:lpstr>PowerPoint Presentation</vt:lpstr>
      <vt:lpstr>Main Beliefs</vt:lpstr>
      <vt:lpstr>Main beliefs cont.</vt:lpstr>
      <vt:lpstr>Main beliefs cont.</vt:lpstr>
      <vt:lpstr>Main Beliefs cont.</vt:lpstr>
      <vt:lpstr>Theravada Buddhism</vt:lpstr>
      <vt:lpstr>Theravada Buddhism</vt:lpstr>
      <vt:lpstr>Mahayana Buddhism</vt:lpstr>
      <vt:lpstr>Tibetan Buddhism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Kevyn Welter</dc:creator>
  <cp:lastModifiedBy>Asian Studies Center Student</cp:lastModifiedBy>
  <cp:revision>15</cp:revision>
  <dcterms:created xsi:type="dcterms:W3CDTF">2009-08-04T00:55:18Z</dcterms:created>
  <dcterms:modified xsi:type="dcterms:W3CDTF">2016-08-02T14:17:31Z</dcterms:modified>
</cp:coreProperties>
</file>