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9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3BA794-01C7-41F7-95D0-183275A562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0791D-8CAC-4B42-B5F4-6E1295686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501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EB8C-B402-47CE-A6DA-E7D1A52FD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0622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DCA3E3-EBD3-4E99-B90E-999521663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3571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2A5552-63D4-4FD1-894A-8C8E8269C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11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FF6F6-C8B0-47CF-9BE7-C0F13006A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30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D127-3264-4754-A50C-3B3DAF0CD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8742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227C-45E6-4571-A3A1-CA913876F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34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5A9C-BF96-4FC8-8876-3D0455DAA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410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C712F-814B-4F11-B718-3A4FB553B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76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A946-2DF6-4F90-9F38-EF8E0F3A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6116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3DF2D-4840-41EE-998C-EAE58D64C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081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C93B-401C-411E-963D-A7D80432F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293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388E0F-52FC-4655-B0C9-2FE168D2F1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41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Nepal: Top Five Lists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5(0) Years Ago, or 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5. 2004- Only a few women, if any, in government.</a:t>
            </a:r>
          </a:p>
          <a:p>
            <a:pPr>
              <a:buFontTx/>
              <a:buNone/>
            </a:pPr>
            <a:r>
              <a:rPr lang="en-US" altLang="en-US" sz="2800"/>
              <a:t>4. 1959- No tourism, only a handful of intrepid mountain climbers.</a:t>
            </a:r>
          </a:p>
          <a:p>
            <a:pPr>
              <a:buFontTx/>
              <a:buNone/>
            </a:pPr>
            <a:r>
              <a:rPr lang="en-US" altLang="en-US" sz="2800"/>
              <a:t>3. 2004- Approximately 20% city population and 80% rural.</a:t>
            </a:r>
          </a:p>
          <a:p>
            <a:pPr>
              <a:buFontTx/>
              <a:buNone/>
            </a:pPr>
            <a:r>
              <a:rPr lang="en-US" altLang="en-US" sz="2800"/>
              <a:t>2. 1959- A 1% to 2% literacy rate, now 65%.</a:t>
            </a:r>
          </a:p>
          <a:p>
            <a:pPr>
              <a:buFontTx/>
              <a:buNone/>
            </a:pPr>
            <a:r>
              <a:rPr lang="en-US" altLang="en-US" sz="2800"/>
              <a:t>1. 2004- A monarchy and the only Hindu kingdom in the world.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35" name="Picture 11" descr="100_5573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981450"/>
            <a:ext cx="3581400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3" descr="100_562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533400"/>
            <a:ext cx="21336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8" name="Picture 14" descr="100_5984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24300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6" descr="102_6097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Top 5 Basics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5. Location: Nepal is a landlocked country and is located between China and India.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4. Terrain: There are three distinct regions in Nepal.  The terai (lowlands), the hills and the mountains.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3. The weather: There are four basic seasons, but one is the monsoon.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2. Human Development Index: 145 of 179.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1. Government: Nepal has been a democracy since 2006 and is moving from a unitary to federal government.</a:t>
            </a:r>
          </a:p>
        </p:txBody>
      </p:sp>
      <p:pic>
        <p:nvPicPr>
          <p:cNvPr id="7175" name="Picture 7" descr="100_555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1000"/>
            <a:ext cx="28956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100_579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95600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 5 Cultural Trademarks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5. Gurkha Soldiers- Part of the British Army they carry khukuri knives.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4. Dal Bhat- Rice and lentils is the national dish of Nepal.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3. Caste/Ethnic groups-There are over 100 with 90 languages spoken.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2. Religion- 80% are Hindu, 12% are Buddhist.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1. Topi and tika- national hat and mark of Nepal.</a:t>
            </a:r>
          </a:p>
        </p:txBody>
      </p:sp>
      <p:pic>
        <p:nvPicPr>
          <p:cNvPr id="8198" name="Picture 6" descr="100_551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4671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 descr="102_618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52875"/>
            <a:ext cx="3467100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64" name="Picture 12" descr="100_564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57200"/>
            <a:ext cx="33528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Picture 13" descr="100_603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495675"/>
            <a:ext cx="3467100" cy="260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6" name="Picture 14" descr="100_5741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505200"/>
            <a:ext cx="3390900" cy="254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8" descr="100_5591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"/>
            <a:ext cx="211455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 5 Women’s Issues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5. Women in national government- Must be 33% of parliament.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4. Earnings- Women make only 60% of what men make but…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3. Water-it is a woman’s job to supply it.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2. Meals- they are the last to eat and eat alone.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1. Health- access, respiratory, uterine prolapse.</a:t>
            </a:r>
          </a:p>
        </p:txBody>
      </p:sp>
      <p:pic>
        <p:nvPicPr>
          <p:cNvPr id="10250" name="Picture 10" descr="100_545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066800"/>
            <a:ext cx="3695700" cy="247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100_584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24300"/>
            <a:ext cx="3733800" cy="2446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21" name="Picture 9" descr="102_613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971800"/>
            <a:ext cx="3429000" cy="300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102_628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600200"/>
            <a:ext cx="2209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 descr="100_568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2438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Top 5 Experiences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/>
              <a:t>5. Mount Everest- it’s the top of the world.</a:t>
            </a:r>
          </a:p>
          <a:p>
            <a:pPr>
              <a:buFontTx/>
              <a:buNone/>
            </a:pPr>
            <a:r>
              <a:rPr lang="en-US" altLang="en-US" sz="2400"/>
              <a:t>4. Yogi- a lecture on Hinduism from an honest to goodness yogi.</a:t>
            </a:r>
          </a:p>
          <a:p>
            <a:pPr>
              <a:buFontTx/>
              <a:buNone/>
            </a:pPr>
            <a:r>
              <a:rPr lang="en-US" altLang="en-US" sz="2400"/>
              <a:t>3. The Bhanda- Nepali for “strike”.</a:t>
            </a:r>
          </a:p>
          <a:p>
            <a:pPr>
              <a:buFontTx/>
              <a:buNone/>
            </a:pPr>
            <a:r>
              <a:rPr lang="en-US" altLang="en-US" sz="2400"/>
              <a:t>2. Meeting the Prime Minister- enough said.</a:t>
            </a:r>
          </a:p>
          <a:p>
            <a:pPr>
              <a:buFontTx/>
              <a:buNone/>
            </a:pPr>
            <a:r>
              <a:rPr lang="en-US" altLang="en-US" sz="2400"/>
              <a:t>1. Lynne Mark- returning Peace Corps volunteer.</a:t>
            </a:r>
          </a:p>
        </p:txBody>
      </p:sp>
      <p:pic>
        <p:nvPicPr>
          <p:cNvPr id="15367" name="Picture 7" descr="102_626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8600"/>
            <a:ext cx="3581400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8" descr="100_566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124200"/>
            <a:ext cx="28956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9" descr="100_54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819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 5 Areas of Need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5. Water- In terms of access and cleanliness.</a:t>
            </a:r>
          </a:p>
          <a:p>
            <a:pPr>
              <a:buFontTx/>
              <a:buNone/>
            </a:pPr>
            <a:r>
              <a:rPr lang="en-US" altLang="en-US" sz="2800"/>
              <a:t>4. Schools- So few resources, mistakes in texts, no heat, A/C, lights.</a:t>
            </a:r>
          </a:p>
          <a:p>
            <a:pPr>
              <a:buFontTx/>
              <a:buNone/>
            </a:pPr>
            <a:r>
              <a:rPr lang="en-US" altLang="en-US" sz="2800"/>
              <a:t>3. Roads- Two lane roads connect major cities.  Many are only three season.</a:t>
            </a:r>
          </a:p>
          <a:p>
            <a:pPr>
              <a:buFontTx/>
              <a:buNone/>
            </a:pPr>
            <a:r>
              <a:rPr lang="en-US" altLang="en-US" sz="2800"/>
              <a:t>2. Electricity- Before the monsoon, only 6 hours of electricity a day.  Solar a possibility.</a:t>
            </a:r>
          </a:p>
          <a:p>
            <a:pPr>
              <a:buFontTx/>
              <a:buNone/>
            </a:pPr>
            <a:r>
              <a:rPr lang="en-US" altLang="en-US" sz="2800"/>
              <a:t>1. Sanitation- Garbage collection exists, but it is spotty, lack of cultural awareness.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41" name="Picture 9" descr="100_5479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100_601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467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1" descr="102_628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43300"/>
            <a:ext cx="4648200" cy="331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5" name="Picture 13" descr="100_5535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543300"/>
            <a:ext cx="4419600" cy="331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204</TotalTime>
  <Words>447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Mountain Top</vt:lpstr>
      <vt:lpstr>Nepal: Top Five Lists</vt:lpstr>
      <vt:lpstr>Top 5 Basics</vt:lpstr>
      <vt:lpstr>Top 5 Cultural Trademarks</vt:lpstr>
      <vt:lpstr>PowerPoint Presentation</vt:lpstr>
      <vt:lpstr>Top 5 Women’s Issues</vt:lpstr>
      <vt:lpstr>PowerPoint Presentation</vt:lpstr>
      <vt:lpstr>Top 5 Experiences</vt:lpstr>
      <vt:lpstr>Top 5 Areas of Need</vt:lpstr>
      <vt:lpstr>PowerPoint Presentation</vt:lpstr>
      <vt:lpstr>5(0) Years Ago, or so</vt:lpstr>
      <vt:lpstr>PowerPoint Presentation</vt:lpstr>
    </vt:vector>
  </TitlesOfParts>
  <Company>Walled Lake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Nepal: Top Five Lists</dc:title>
  <dc:creator>Dan Carlson</dc:creator>
  <cp:lastModifiedBy>Asian Studies Center Student</cp:lastModifiedBy>
  <cp:revision>6</cp:revision>
  <dcterms:created xsi:type="dcterms:W3CDTF">2009-08-10T02:28:26Z</dcterms:created>
  <dcterms:modified xsi:type="dcterms:W3CDTF">2016-08-02T13:51:46Z</dcterms:modified>
</cp:coreProperties>
</file>